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6" r:id="rId3"/>
  </p:sldMasterIdLst>
  <p:notesMasterIdLst>
    <p:notesMasterId r:id="rId18"/>
  </p:notesMasterIdLst>
  <p:sldIdLst>
    <p:sldId id="256" r:id="rId4"/>
    <p:sldId id="258" r:id="rId5"/>
    <p:sldId id="259" r:id="rId6"/>
    <p:sldId id="260" r:id="rId7"/>
    <p:sldId id="269" r:id="rId8"/>
    <p:sldId id="270" r:id="rId9"/>
    <p:sldId id="262" r:id="rId10"/>
    <p:sldId id="275" r:id="rId11"/>
    <p:sldId id="271" r:id="rId12"/>
    <p:sldId id="272" r:id="rId13"/>
    <p:sldId id="273" r:id="rId14"/>
    <p:sldId id="274" r:id="rId15"/>
    <p:sldId id="263" r:id="rId16"/>
    <p:sldId id="264" r:id="rId17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4" d="100"/>
          <a:sy n="94" d="100"/>
        </p:scale>
        <p:origin x="354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21" Type="http://schemas.openxmlformats.org/officeDocument/2006/relationships/theme" Target="theme/theme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10" Type="http://schemas.openxmlformats.org/officeDocument/2006/relationships/slide" Target="slides/slide7.xml"/><Relationship Id="rId19" Type="http://schemas.openxmlformats.org/officeDocument/2006/relationships/presProps" Target="pres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7250984-4447-45A0-AF7C-C4254F707AFE}" type="datetimeFigureOut">
              <a:rPr lang="zh-TW" altLang="en-US" smtClean="0"/>
              <a:t>2018/11/14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5B48011-D0A5-491D-B559-5DCEA74FDD1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400588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2227" name="備忘稿版面配置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TW" altLang="en-US" smtClean="0"/>
          </a:p>
        </p:txBody>
      </p:sp>
      <p:sp>
        <p:nvSpPr>
          <p:cNvPr id="52228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eaLnBrk="1" hangingPunct="1"/>
            <a:fld id="{A8D7BFB7-3A9A-495C-8440-0EF0C25F4B4A}" type="slidenum">
              <a:rPr lang="zh-TW" altLang="en-US">
                <a:solidFill>
                  <a:prstClr val="black"/>
                </a:solidFill>
              </a:rPr>
              <a:pPr eaLnBrk="1" hangingPunct="1"/>
              <a:t>10</a:t>
            </a:fld>
            <a:endParaRPr lang="zh-TW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22865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AE66F-4F17-43EC-BD58-68DDF5F6DC01}" type="datetimeFigureOut">
              <a:rPr lang="zh-TW" altLang="en-US" smtClean="0"/>
              <a:t>2018/11/14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A7362-EC1E-4299-877E-633C206015C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427390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AE66F-4F17-43EC-BD58-68DDF5F6DC01}" type="datetimeFigureOut">
              <a:rPr lang="zh-TW" altLang="en-US" smtClean="0"/>
              <a:t>2018/11/14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A7362-EC1E-4299-877E-633C206015C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66013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AE66F-4F17-43EC-BD58-68DDF5F6DC01}" type="datetimeFigureOut">
              <a:rPr lang="zh-TW" altLang="en-US" smtClean="0"/>
              <a:t>2018/11/14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A7362-EC1E-4299-877E-633C206015C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959828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6"/>
          <p:cNvGrpSpPr>
            <a:grpSpLocks/>
          </p:cNvGrpSpPr>
          <p:nvPr/>
        </p:nvGrpSpPr>
        <p:grpSpPr bwMode="auto">
          <a:xfrm>
            <a:off x="0" y="914400"/>
            <a:ext cx="8686800" cy="2514600"/>
            <a:chOff x="0" y="576"/>
            <a:chExt cx="5472" cy="1584"/>
          </a:xfrm>
        </p:grpSpPr>
        <p:sp>
          <p:nvSpPr>
            <p:cNvPr id="5" name="Oval 7"/>
            <p:cNvSpPr>
              <a:spLocks noChangeArrowheads="1"/>
            </p:cNvSpPr>
            <p:nvPr/>
          </p:nvSpPr>
          <p:spPr bwMode="auto">
            <a:xfrm>
              <a:off x="144" y="576"/>
              <a:ext cx="1584" cy="1584"/>
            </a:xfrm>
            <a:prstGeom prst="ellipse">
              <a:avLst/>
            </a:prstGeom>
            <a:noFill/>
            <a:ln w="1270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kumimoji="0" lang="zh-TW" altLang="zh-TW">
                <a:solidFill>
                  <a:srgbClr val="292929"/>
                </a:solidFill>
              </a:endParaRPr>
            </a:p>
          </p:txBody>
        </p:sp>
        <p:sp>
          <p:nvSpPr>
            <p:cNvPr id="6" name="Rectangle 8"/>
            <p:cNvSpPr>
              <a:spLocks noChangeArrowheads="1"/>
            </p:cNvSpPr>
            <p:nvPr/>
          </p:nvSpPr>
          <p:spPr bwMode="hidden">
            <a:xfrm>
              <a:off x="0" y="1056"/>
              <a:ext cx="2976" cy="7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kumimoji="0" lang="zh-TW" altLang="zh-TW" sz="2400">
                <a:solidFill>
                  <a:srgbClr val="292929"/>
                </a:solidFill>
                <a:latin typeface="Times New Roman" pitchFamily="18" charset="0"/>
              </a:endParaRPr>
            </a:p>
          </p:txBody>
        </p:sp>
        <p:sp>
          <p:nvSpPr>
            <p:cNvPr id="7" name="Rectangle 9"/>
            <p:cNvSpPr>
              <a:spLocks noChangeArrowheads="1"/>
            </p:cNvSpPr>
            <p:nvPr/>
          </p:nvSpPr>
          <p:spPr bwMode="hidden">
            <a:xfrm>
              <a:off x="2496" y="1056"/>
              <a:ext cx="2976" cy="720"/>
            </a:xfrm>
            <a:prstGeom prst="rect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kumimoji="0" lang="zh-TW" altLang="zh-TW" sz="2400">
                <a:solidFill>
                  <a:srgbClr val="292929"/>
                </a:solidFill>
                <a:latin typeface="Times New Roman" pitchFamily="18" charset="0"/>
              </a:endParaRPr>
            </a:p>
          </p:txBody>
        </p:sp>
        <p:sp>
          <p:nvSpPr>
            <p:cNvPr id="8" name="Freeform 10"/>
            <p:cNvSpPr>
              <a:spLocks noChangeArrowheads="1"/>
            </p:cNvSpPr>
            <p:nvPr/>
          </p:nvSpPr>
          <p:spPr bwMode="auto">
            <a:xfrm>
              <a:off x="384" y="960"/>
              <a:ext cx="144" cy="913"/>
            </a:xfrm>
            <a:custGeom>
              <a:avLst/>
              <a:gdLst>
                <a:gd name="T0" fmla="*/ 0 w 1000"/>
                <a:gd name="T1" fmla="*/ 580 h 1000"/>
                <a:gd name="T2" fmla="*/ 0 w 1000"/>
                <a:gd name="T3" fmla="*/ 580 h 1000"/>
                <a:gd name="T4" fmla="*/ 0 w 1000"/>
                <a:gd name="T5" fmla="*/ 0 h 1000"/>
                <a:gd name="T6" fmla="*/ 0 w 1000"/>
                <a:gd name="T7" fmla="*/ 0 h 100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000" h="1000">
                  <a:moveTo>
                    <a:pt x="1000" y="1000"/>
                  </a:moveTo>
                  <a:lnTo>
                    <a:pt x="0" y="1000"/>
                  </a:lnTo>
                  <a:lnTo>
                    <a:pt x="0" y="0"/>
                  </a:lnTo>
                  <a:lnTo>
                    <a:pt x="1000" y="0"/>
                  </a:lnTo>
                </a:path>
              </a:pathLst>
            </a:custGeom>
            <a:noFill/>
            <a:ln w="76200" cmpd="sng">
              <a:solidFill>
                <a:schemeClr val="tx2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zh-TW" altLang="en-US">
                <a:solidFill>
                  <a:srgbClr val="292929"/>
                </a:solidFill>
              </a:endParaRPr>
            </a:p>
          </p:txBody>
        </p:sp>
        <p:sp>
          <p:nvSpPr>
            <p:cNvPr id="9" name="Freeform 11"/>
            <p:cNvSpPr>
              <a:spLocks noChangeArrowheads="1"/>
            </p:cNvSpPr>
            <p:nvPr/>
          </p:nvSpPr>
          <p:spPr bwMode="auto">
            <a:xfrm>
              <a:off x="4944" y="762"/>
              <a:ext cx="165" cy="864"/>
            </a:xfrm>
            <a:custGeom>
              <a:avLst/>
              <a:gdLst>
                <a:gd name="T0" fmla="*/ 0 w 1000"/>
                <a:gd name="T1" fmla="*/ 0 h 1000"/>
                <a:gd name="T2" fmla="*/ 0 w 1000"/>
                <a:gd name="T3" fmla="*/ 0 h 1000"/>
                <a:gd name="T4" fmla="*/ 0 w 1000"/>
                <a:gd name="T5" fmla="*/ 416 h 1000"/>
                <a:gd name="T6" fmla="*/ 0 w 1000"/>
                <a:gd name="T7" fmla="*/ 416 h 100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000" h="1000">
                  <a:moveTo>
                    <a:pt x="0" y="0"/>
                  </a:moveTo>
                  <a:lnTo>
                    <a:pt x="1000" y="0"/>
                  </a:lnTo>
                  <a:lnTo>
                    <a:pt x="1000" y="1000"/>
                  </a:lnTo>
                  <a:lnTo>
                    <a:pt x="0" y="1000"/>
                  </a:lnTo>
                </a:path>
              </a:pathLst>
            </a:custGeom>
            <a:noFill/>
            <a:ln w="76200" cap="flat" cmpd="sng">
              <a:solidFill>
                <a:schemeClr val="accent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zh-TW" altLang="en-US">
                <a:solidFill>
                  <a:srgbClr val="292929"/>
                </a:solidFill>
              </a:endParaRPr>
            </a:p>
          </p:txBody>
        </p:sp>
      </p:grpSp>
      <p:sp>
        <p:nvSpPr>
          <p:cNvPr id="2355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2286000" y="3581400"/>
            <a:ext cx="5638800" cy="19050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23564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838200" y="1443038"/>
            <a:ext cx="7086600" cy="1600200"/>
          </a:xfrm>
        </p:spPr>
        <p:txBody>
          <a:bodyPr anchor="ctr"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10" name="Rectangle 3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292929"/>
              </a:solidFill>
            </a:endParaRPr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292929"/>
              </a:solidFill>
            </a:endParaRPr>
          </a:p>
        </p:txBody>
      </p:sp>
      <p:sp>
        <p:nvSpPr>
          <p:cNvPr id="12" name="Rectangle 5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C4ED3C-8797-45DF-BEE8-101368854DAF}" type="slidenum">
              <a:rPr lang="en-US" altLang="zh-TW">
                <a:solidFill>
                  <a:srgbClr val="292929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29292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11524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292929"/>
              </a:solidFill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292929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32DF20-DF84-46F9-8AEC-878A50F793C7}" type="slidenum">
              <a:rPr lang="en-US" altLang="zh-TW">
                <a:solidFill>
                  <a:srgbClr val="292929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29292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906770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292929"/>
              </a:solidFill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292929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C707C5-352C-4E60-81EF-4BEA8AF01ECA}" type="slidenum">
              <a:rPr lang="en-US" altLang="zh-TW">
                <a:solidFill>
                  <a:srgbClr val="292929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29292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812117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949325" y="1981200"/>
            <a:ext cx="3754438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856163" y="1981200"/>
            <a:ext cx="3754437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292929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292929"/>
              </a:solidFill>
            </a:endParaRP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A69978-AE9B-42E6-B52F-E3C9DFC8533F}" type="slidenum">
              <a:rPr lang="en-US" altLang="zh-TW">
                <a:solidFill>
                  <a:srgbClr val="292929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29292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124360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292929"/>
              </a:solidFill>
            </a:endParaRPr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292929"/>
              </a:solidFill>
            </a:endParaRPr>
          </a:p>
        </p:txBody>
      </p:sp>
      <p:sp>
        <p:nvSpPr>
          <p:cNvPr id="9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ED4CD4-2C0E-4197-88F9-91BA80A0202A}" type="slidenum">
              <a:rPr lang="en-US" altLang="zh-TW">
                <a:solidFill>
                  <a:srgbClr val="292929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29292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496262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292929"/>
              </a:solidFill>
            </a:endParaRPr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292929"/>
              </a:solidFill>
            </a:endParaRP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9F4614-CE7A-443F-A7EB-7C0CFBD0CAEF}" type="slidenum">
              <a:rPr lang="en-US" altLang="zh-TW">
                <a:solidFill>
                  <a:srgbClr val="292929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29292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37521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292929"/>
              </a:solidFill>
            </a:endParaRPr>
          </a:p>
        </p:txBody>
      </p:sp>
      <p:sp>
        <p:nvSpPr>
          <p:cNvPr id="3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292929"/>
              </a:solidFill>
            </a:endParaRPr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B6D307-EE3C-428F-9F40-EDFDEB1C7E68}" type="slidenum">
              <a:rPr lang="en-US" altLang="zh-TW">
                <a:solidFill>
                  <a:srgbClr val="292929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29292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186056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292929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292929"/>
              </a:solidFill>
            </a:endParaRP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524AE4-574C-47C6-B786-F74B4A48A0B1}" type="slidenum">
              <a:rPr lang="en-US" altLang="zh-TW">
                <a:solidFill>
                  <a:srgbClr val="292929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29292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05396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AE66F-4F17-43EC-BD58-68DDF5F6DC01}" type="datetimeFigureOut">
              <a:rPr lang="zh-TW" altLang="en-US" smtClean="0"/>
              <a:t>2018/11/14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A7362-EC1E-4299-877E-633C206015C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3333422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 smtClean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292929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292929"/>
              </a:solidFill>
            </a:endParaRP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5CFE6E-1312-48DD-B580-EB1972EC1DCF}" type="slidenum">
              <a:rPr lang="en-US" altLang="zh-TW">
                <a:solidFill>
                  <a:srgbClr val="292929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29292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345942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292929"/>
              </a:solidFill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292929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71D69C-6D58-4049-8A39-268399104FF5}" type="slidenum">
              <a:rPr lang="en-US" altLang="zh-TW">
                <a:solidFill>
                  <a:srgbClr val="292929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29292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321860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91313" y="96838"/>
            <a:ext cx="1919287" cy="5999162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931863" y="96838"/>
            <a:ext cx="5607050" cy="5999162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292929"/>
              </a:solidFill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292929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C88FE8-E319-48E0-AAFB-0199BCC295C7}" type="slidenum">
              <a:rPr lang="en-US" altLang="zh-TW">
                <a:solidFill>
                  <a:srgbClr val="292929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29292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384866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標題及物件在文字之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31863" y="96838"/>
            <a:ext cx="7158037" cy="141287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949325" y="1981200"/>
            <a:ext cx="7661275" cy="19812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949325" y="4114800"/>
            <a:ext cx="7661275" cy="19812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292929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292929"/>
              </a:solidFill>
            </a:endParaRP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8054BF-76A2-42C5-8026-B41A1FC4169D}" type="slidenum">
              <a:rPr lang="en-US" altLang="zh-TW">
                <a:solidFill>
                  <a:srgbClr val="292929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29292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94046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標題，物件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31863" y="96838"/>
            <a:ext cx="7158037" cy="141287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949325" y="1981200"/>
            <a:ext cx="3754438" cy="41148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856163" y="1981200"/>
            <a:ext cx="3754437" cy="41148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292929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292929"/>
              </a:solidFill>
            </a:endParaRP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2FA3D5-3AA7-454B-8024-C710405CD4A2}" type="slidenum">
              <a:rPr lang="en-US" altLang="zh-TW">
                <a:solidFill>
                  <a:srgbClr val="292929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29292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335479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Tx" preserve="1">
  <p:cSld name="標題，兩項物件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31863" y="96838"/>
            <a:ext cx="7158037" cy="141287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>
          <a:xfrm>
            <a:off x="949325" y="1981200"/>
            <a:ext cx="3754438" cy="19812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quarter" idx="2"/>
          </p:nvPr>
        </p:nvSpPr>
        <p:spPr>
          <a:xfrm>
            <a:off x="949325" y="4114800"/>
            <a:ext cx="3754438" cy="19812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half" idx="3"/>
          </p:nvPr>
        </p:nvSpPr>
        <p:spPr>
          <a:xfrm>
            <a:off x="4856163" y="1981200"/>
            <a:ext cx="3754437" cy="41148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292929"/>
              </a:solidFill>
            </a:endParaRPr>
          </a:p>
        </p:txBody>
      </p:sp>
      <p:sp>
        <p:nvSpPr>
          <p:cNvPr id="7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292929"/>
              </a:solidFill>
            </a:endParaRPr>
          </a:p>
        </p:txBody>
      </p:sp>
      <p:sp>
        <p:nvSpPr>
          <p:cNvPr id="8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C11E2B-E907-4902-AC57-36C3334B9711}" type="slidenum">
              <a:rPr lang="en-US" altLang="zh-TW">
                <a:solidFill>
                  <a:srgbClr val="292929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29292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536315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標題，文字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31863" y="96838"/>
            <a:ext cx="7158037" cy="141287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sz="half" idx="1"/>
          </p:nvPr>
        </p:nvSpPr>
        <p:spPr>
          <a:xfrm>
            <a:off x="949325" y="1981200"/>
            <a:ext cx="3754438" cy="41148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856163" y="1981200"/>
            <a:ext cx="3754437" cy="41148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292929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292929"/>
              </a:solidFill>
            </a:endParaRP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B8E1A4-2C8F-4317-AE4D-7AA4C1B7D811}" type="slidenum">
              <a:rPr lang="en-US" altLang="zh-TW">
                <a:solidFill>
                  <a:srgbClr val="292929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29292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464493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6"/>
          <p:cNvGrpSpPr>
            <a:grpSpLocks/>
          </p:cNvGrpSpPr>
          <p:nvPr/>
        </p:nvGrpSpPr>
        <p:grpSpPr bwMode="auto">
          <a:xfrm>
            <a:off x="0" y="914400"/>
            <a:ext cx="8686800" cy="2514600"/>
            <a:chOff x="0" y="576"/>
            <a:chExt cx="5472" cy="1584"/>
          </a:xfrm>
        </p:grpSpPr>
        <p:sp>
          <p:nvSpPr>
            <p:cNvPr id="5" name="Oval 7"/>
            <p:cNvSpPr>
              <a:spLocks noChangeArrowheads="1"/>
            </p:cNvSpPr>
            <p:nvPr/>
          </p:nvSpPr>
          <p:spPr bwMode="auto">
            <a:xfrm>
              <a:off x="144" y="576"/>
              <a:ext cx="1584" cy="1584"/>
            </a:xfrm>
            <a:prstGeom prst="ellipse">
              <a:avLst/>
            </a:prstGeom>
            <a:noFill/>
            <a:ln w="1270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kumimoji="0" lang="zh-TW" altLang="zh-TW">
                <a:solidFill>
                  <a:srgbClr val="292929"/>
                </a:solidFill>
              </a:endParaRPr>
            </a:p>
          </p:txBody>
        </p:sp>
        <p:sp>
          <p:nvSpPr>
            <p:cNvPr id="6" name="Rectangle 8"/>
            <p:cNvSpPr>
              <a:spLocks noChangeArrowheads="1"/>
            </p:cNvSpPr>
            <p:nvPr/>
          </p:nvSpPr>
          <p:spPr bwMode="hidden">
            <a:xfrm>
              <a:off x="0" y="1056"/>
              <a:ext cx="2976" cy="7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kumimoji="0" lang="zh-TW" altLang="zh-TW" sz="2400">
                <a:solidFill>
                  <a:srgbClr val="292929"/>
                </a:solidFill>
                <a:latin typeface="Times New Roman" pitchFamily="18" charset="0"/>
              </a:endParaRPr>
            </a:p>
          </p:txBody>
        </p:sp>
        <p:sp>
          <p:nvSpPr>
            <p:cNvPr id="7" name="Rectangle 9"/>
            <p:cNvSpPr>
              <a:spLocks noChangeArrowheads="1"/>
            </p:cNvSpPr>
            <p:nvPr/>
          </p:nvSpPr>
          <p:spPr bwMode="hidden">
            <a:xfrm>
              <a:off x="2496" y="1056"/>
              <a:ext cx="2976" cy="720"/>
            </a:xfrm>
            <a:prstGeom prst="rect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kumimoji="0" lang="zh-TW" altLang="zh-TW" sz="2400">
                <a:solidFill>
                  <a:srgbClr val="292929"/>
                </a:solidFill>
                <a:latin typeface="Times New Roman" pitchFamily="18" charset="0"/>
              </a:endParaRPr>
            </a:p>
          </p:txBody>
        </p:sp>
        <p:sp>
          <p:nvSpPr>
            <p:cNvPr id="8" name="Freeform 10"/>
            <p:cNvSpPr>
              <a:spLocks noChangeArrowheads="1"/>
            </p:cNvSpPr>
            <p:nvPr/>
          </p:nvSpPr>
          <p:spPr bwMode="auto">
            <a:xfrm>
              <a:off x="384" y="960"/>
              <a:ext cx="144" cy="913"/>
            </a:xfrm>
            <a:custGeom>
              <a:avLst/>
              <a:gdLst>
                <a:gd name="T0" fmla="*/ 0 w 1000"/>
                <a:gd name="T1" fmla="*/ 580 h 1000"/>
                <a:gd name="T2" fmla="*/ 0 w 1000"/>
                <a:gd name="T3" fmla="*/ 580 h 1000"/>
                <a:gd name="T4" fmla="*/ 0 w 1000"/>
                <a:gd name="T5" fmla="*/ 0 h 1000"/>
                <a:gd name="T6" fmla="*/ 0 w 1000"/>
                <a:gd name="T7" fmla="*/ 0 h 100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000" h="1000">
                  <a:moveTo>
                    <a:pt x="1000" y="1000"/>
                  </a:moveTo>
                  <a:lnTo>
                    <a:pt x="0" y="1000"/>
                  </a:lnTo>
                  <a:lnTo>
                    <a:pt x="0" y="0"/>
                  </a:lnTo>
                  <a:lnTo>
                    <a:pt x="1000" y="0"/>
                  </a:lnTo>
                </a:path>
              </a:pathLst>
            </a:custGeom>
            <a:noFill/>
            <a:ln w="76200" cmpd="sng">
              <a:solidFill>
                <a:schemeClr val="tx2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zh-TW" altLang="en-US">
                <a:solidFill>
                  <a:srgbClr val="292929"/>
                </a:solidFill>
              </a:endParaRPr>
            </a:p>
          </p:txBody>
        </p:sp>
        <p:sp>
          <p:nvSpPr>
            <p:cNvPr id="9" name="Freeform 11"/>
            <p:cNvSpPr>
              <a:spLocks noChangeArrowheads="1"/>
            </p:cNvSpPr>
            <p:nvPr/>
          </p:nvSpPr>
          <p:spPr bwMode="auto">
            <a:xfrm>
              <a:off x="4944" y="762"/>
              <a:ext cx="165" cy="864"/>
            </a:xfrm>
            <a:custGeom>
              <a:avLst/>
              <a:gdLst>
                <a:gd name="T0" fmla="*/ 0 w 1000"/>
                <a:gd name="T1" fmla="*/ 0 h 1000"/>
                <a:gd name="T2" fmla="*/ 0 w 1000"/>
                <a:gd name="T3" fmla="*/ 0 h 1000"/>
                <a:gd name="T4" fmla="*/ 0 w 1000"/>
                <a:gd name="T5" fmla="*/ 416 h 1000"/>
                <a:gd name="T6" fmla="*/ 0 w 1000"/>
                <a:gd name="T7" fmla="*/ 416 h 100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000" h="1000">
                  <a:moveTo>
                    <a:pt x="0" y="0"/>
                  </a:moveTo>
                  <a:lnTo>
                    <a:pt x="1000" y="0"/>
                  </a:lnTo>
                  <a:lnTo>
                    <a:pt x="1000" y="1000"/>
                  </a:lnTo>
                  <a:lnTo>
                    <a:pt x="0" y="1000"/>
                  </a:lnTo>
                </a:path>
              </a:pathLst>
            </a:custGeom>
            <a:noFill/>
            <a:ln w="76200" cap="flat" cmpd="sng">
              <a:solidFill>
                <a:schemeClr val="accent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zh-TW" altLang="en-US">
                <a:solidFill>
                  <a:srgbClr val="292929"/>
                </a:solidFill>
              </a:endParaRPr>
            </a:p>
          </p:txBody>
        </p:sp>
      </p:grpSp>
      <p:sp>
        <p:nvSpPr>
          <p:cNvPr id="2355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2286000" y="3581400"/>
            <a:ext cx="5638800" cy="19050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23564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838200" y="1443038"/>
            <a:ext cx="7086600" cy="1600200"/>
          </a:xfrm>
        </p:spPr>
        <p:txBody>
          <a:bodyPr anchor="ctr"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10" name="Rectangle 3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292929"/>
              </a:solidFill>
            </a:endParaRPr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292929"/>
              </a:solidFill>
            </a:endParaRPr>
          </a:p>
        </p:txBody>
      </p:sp>
      <p:sp>
        <p:nvSpPr>
          <p:cNvPr id="12" name="Rectangle 5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C4ED3C-8797-45DF-BEE8-101368854DAF}" type="slidenum">
              <a:rPr lang="en-US" altLang="zh-TW">
                <a:solidFill>
                  <a:srgbClr val="292929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29292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931186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292929"/>
              </a:solidFill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292929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32DF20-DF84-46F9-8AEC-878A50F793C7}" type="slidenum">
              <a:rPr lang="en-US" altLang="zh-TW">
                <a:solidFill>
                  <a:srgbClr val="292929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29292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863462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292929"/>
              </a:solidFill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292929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C707C5-352C-4E60-81EF-4BEA8AF01ECA}" type="slidenum">
              <a:rPr lang="en-US" altLang="zh-TW">
                <a:solidFill>
                  <a:srgbClr val="292929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29292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45591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AE66F-4F17-43EC-BD58-68DDF5F6DC01}" type="datetimeFigureOut">
              <a:rPr lang="zh-TW" altLang="en-US" smtClean="0"/>
              <a:t>2018/11/14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A7362-EC1E-4299-877E-633C206015C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1407064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949325" y="1981200"/>
            <a:ext cx="3754438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856163" y="1981200"/>
            <a:ext cx="3754437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292929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292929"/>
              </a:solidFill>
            </a:endParaRP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A69978-AE9B-42E6-B52F-E3C9DFC8533F}" type="slidenum">
              <a:rPr lang="en-US" altLang="zh-TW">
                <a:solidFill>
                  <a:srgbClr val="292929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29292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3948297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292929"/>
              </a:solidFill>
            </a:endParaRPr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292929"/>
              </a:solidFill>
            </a:endParaRPr>
          </a:p>
        </p:txBody>
      </p:sp>
      <p:sp>
        <p:nvSpPr>
          <p:cNvPr id="9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ED4CD4-2C0E-4197-88F9-91BA80A0202A}" type="slidenum">
              <a:rPr lang="en-US" altLang="zh-TW">
                <a:solidFill>
                  <a:srgbClr val="292929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29292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0695773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292929"/>
              </a:solidFill>
            </a:endParaRPr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292929"/>
              </a:solidFill>
            </a:endParaRP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9F4614-CE7A-443F-A7EB-7C0CFBD0CAEF}" type="slidenum">
              <a:rPr lang="en-US" altLang="zh-TW">
                <a:solidFill>
                  <a:srgbClr val="292929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29292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7336157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292929"/>
              </a:solidFill>
            </a:endParaRPr>
          </a:p>
        </p:txBody>
      </p:sp>
      <p:sp>
        <p:nvSpPr>
          <p:cNvPr id="3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292929"/>
              </a:solidFill>
            </a:endParaRPr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B6D307-EE3C-428F-9F40-EDFDEB1C7E68}" type="slidenum">
              <a:rPr lang="en-US" altLang="zh-TW">
                <a:solidFill>
                  <a:srgbClr val="292929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29292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3670499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292929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292929"/>
              </a:solidFill>
            </a:endParaRP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524AE4-574C-47C6-B786-F74B4A48A0B1}" type="slidenum">
              <a:rPr lang="en-US" altLang="zh-TW">
                <a:solidFill>
                  <a:srgbClr val="292929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29292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7147203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 smtClean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292929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292929"/>
              </a:solidFill>
            </a:endParaRP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5CFE6E-1312-48DD-B580-EB1972EC1DCF}" type="slidenum">
              <a:rPr lang="en-US" altLang="zh-TW">
                <a:solidFill>
                  <a:srgbClr val="292929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29292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4634083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292929"/>
              </a:solidFill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292929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71D69C-6D58-4049-8A39-268399104FF5}" type="slidenum">
              <a:rPr lang="en-US" altLang="zh-TW">
                <a:solidFill>
                  <a:srgbClr val="292929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29292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8705666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91313" y="96838"/>
            <a:ext cx="1919287" cy="5999162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931863" y="96838"/>
            <a:ext cx="5607050" cy="5999162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292929"/>
              </a:solidFill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292929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C88FE8-E319-48E0-AAFB-0199BCC295C7}" type="slidenum">
              <a:rPr lang="en-US" altLang="zh-TW">
                <a:solidFill>
                  <a:srgbClr val="292929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29292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471459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標題及物件在文字之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31863" y="96838"/>
            <a:ext cx="7158037" cy="141287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949325" y="1981200"/>
            <a:ext cx="7661275" cy="19812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949325" y="4114800"/>
            <a:ext cx="7661275" cy="19812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292929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292929"/>
              </a:solidFill>
            </a:endParaRP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8054BF-76A2-42C5-8026-B41A1FC4169D}" type="slidenum">
              <a:rPr lang="en-US" altLang="zh-TW">
                <a:solidFill>
                  <a:srgbClr val="292929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29292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8872472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標題，物件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31863" y="96838"/>
            <a:ext cx="7158037" cy="141287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949325" y="1981200"/>
            <a:ext cx="3754438" cy="41148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856163" y="1981200"/>
            <a:ext cx="3754437" cy="41148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292929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292929"/>
              </a:solidFill>
            </a:endParaRP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2FA3D5-3AA7-454B-8024-C710405CD4A2}" type="slidenum">
              <a:rPr lang="en-US" altLang="zh-TW">
                <a:solidFill>
                  <a:srgbClr val="292929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29292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93351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AE66F-4F17-43EC-BD58-68DDF5F6DC01}" type="datetimeFigureOut">
              <a:rPr lang="zh-TW" altLang="en-US" smtClean="0"/>
              <a:t>2018/11/14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A7362-EC1E-4299-877E-633C206015C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44503378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Tx" preserve="1">
  <p:cSld name="標題，兩項物件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31863" y="96838"/>
            <a:ext cx="7158037" cy="141287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>
          <a:xfrm>
            <a:off x="949325" y="1981200"/>
            <a:ext cx="3754438" cy="19812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quarter" idx="2"/>
          </p:nvPr>
        </p:nvSpPr>
        <p:spPr>
          <a:xfrm>
            <a:off x="949325" y="4114800"/>
            <a:ext cx="3754438" cy="19812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half" idx="3"/>
          </p:nvPr>
        </p:nvSpPr>
        <p:spPr>
          <a:xfrm>
            <a:off x="4856163" y="1981200"/>
            <a:ext cx="3754437" cy="41148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292929"/>
              </a:solidFill>
            </a:endParaRPr>
          </a:p>
        </p:txBody>
      </p:sp>
      <p:sp>
        <p:nvSpPr>
          <p:cNvPr id="7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292929"/>
              </a:solidFill>
            </a:endParaRPr>
          </a:p>
        </p:txBody>
      </p:sp>
      <p:sp>
        <p:nvSpPr>
          <p:cNvPr id="8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C11E2B-E907-4902-AC57-36C3334B9711}" type="slidenum">
              <a:rPr lang="en-US" altLang="zh-TW">
                <a:solidFill>
                  <a:srgbClr val="292929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29292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5383958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標題，文字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31863" y="96838"/>
            <a:ext cx="7158037" cy="141287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sz="half" idx="1"/>
          </p:nvPr>
        </p:nvSpPr>
        <p:spPr>
          <a:xfrm>
            <a:off x="949325" y="1981200"/>
            <a:ext cx="3754438" cy="41148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856163" y="1981200"/>
            <a:ext cx="3754437" cy="41148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292929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292929"/>
              </a:solidFill>
            </a:endParaRP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B8E1A4-2C8F-4317-AE4D-7AA4C1B7D811}" type="slidenum">
              <a:rPr lang="en-US" altLang="zh-TW">
                <a:solidFill>
                  <a:srgbClr val="292929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29292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54152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AE66F-4F17-43EC-BD58-68DDF5F6DC01}" type="datetimeFigureOut">
              <a:rPr lang="zh-TW" altLang="en-US" smtClean="0"/>
              <a:t>2018/11/14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A7362-EC1E-4299-877E-633C206015C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355629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AE66F-4F17-43EC-BD58-68DDF5F6DC01}" type="datetimeFigureOut">
              <a:rPr lang="zh-TW" altLang="en-US" smtClean="0"/>
              <a:t>2018/11/14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A7362-EC1E-4299-877E-633C206015C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089628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AE66F-4F17-43EC-BD58-68DDF5F6DC01}" type="datetimeFigureOut">
              <a:rPr lang="zh-TW" altLang="en-US" smtClean="0"/>
              <a:t>2018/11/14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A7362-EC1E-4299-877E-633C206015C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219761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AE66F-4F17-43EC-BD58-68DDF5F6DC01}" type="datetimeFigureOut">
              <a:rPr lang="zh-TW" altLang="en-US" smtClean="0"/>
              <a:t>2018/11/14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A7362-EC1E-4299-877E-633C206015C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428277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AE66F-4F17-43EC-BD58-68DDF5F6DC01}" type="datetimeFigureOut">
              <a:rPr lang="zh-TW" altLang="en-US" smtClean="0"/>
              <a:t>2018/11/14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A7362-EC1E-4299-877E-633C206015C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155854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6" Type="http://schemas.openxmlformats.org/officeDocument/2006/relationships/theme" Target="../theme/theme2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4.xml"/><Relationship Id="rId13" Type="http://schemas.openxmlformats.org/officeDocument/2006/relationships/slideLayout" Target="../slideLayouts/slideLayout39.xml"/><Relationship Id="rId3" Type="http://schemas.openxmlformats.org/officeDocument/2006/relationships/slideLayout" Target="../slideLayouts/slideLayout29.xml"/><Relationship Id="rId7" Type="http://schemas.openxmlformats.org/officeDocument/2006/relationships/slideLayout" Target="../slideLayouts/slideLayout33.xml"/><Relationship Id="rId12" Type="http://schemas.openxmlformats.org/officeDocument/2006/relationships/slideLayout" Target="../slideLayouts/slideLayout38.xml"/><Relationship Id="rId2" Type="http://schemas.openxmlformats.org/officeDocument/2006/relationships/slideLayout" Target="../slideLayouts/slideLayout28.xml"/><Relationship Id="rId16" Type="http://schemas.openxmlformats.org/officeDocument/2006/relationships/theme" Target="../theme/theme3.xml"/><Relationship Id="rId1" Type="http://schemas.openxmlformats.org/officeDocument/2006/relationships/slideLayout" Target="../slideLayouts/slideLayout27.xml"/><Relationship Id="rId6" Type="http://schemas.openxmlformats.org/officeDocument/2006/relationships/slideLayout" Target="../slideLayouts/slideLayout32.xml"/><Relationship Id="rId11" Type="http://schemas.openxmlformats.org/officeDocument/2006/relationships/slideLayout" Target="../slideLayouts/slideLayout37.xml"/><Relationship Id="rId5" Type="http://schemas.openxmlformats.org/officeDocument/2006/relationships/slideLayout" Target="../slideLayouts/slideLayout31.xml"/><Relationship Id="rId15" Type="http://schemas.openxmlformats.org/officeDocument/2006/relationships/slideLayout" Target="../slideLayouts/slideLayout41.xml"/><Relationship Id="rId10" Type="http://schemas.openxmlformats.org/officeDocument/2006/relationships/slideLayout" Target="../slideLayouts/slideLayout36.xml"/><Relationship Id="rId4" Type="http://schemas.openxmlformats.org/officeDocument/2006/relationships/slideLayout" Target="../slideLayouts/slideLayout30.xml"/><Relationship Id="rId9" Type="http://schemas.openxmlformats.org/officeDocument/2006/relationships/slideLayout" Target="../slideLayouts/slideLayout35.xml"/><Relationship Id="rId14" Type="http://schemas.openxmlformats.org/officeDocument/2006/relationships/slideLayout" Target="../slideLayouts/slideLayout4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6AE66F-4F17-43EC-BD58-68DDF5F6DC01}" type="datetimeFigureOut">
              <a:rPr lang="zh-TW" altLang="en-US" smtClean="0"/>
              <a:t>2018/11/14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6A7362-EC1E-4299-877E-633C206015C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932217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1377950"/>
            <a:ext cx="2133600" cy="101600"/>
          </a:xfrm>
          <a:prstGeom prst="rect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endParaRPr kumimoji="0" lang="zh-TW" altLang="zh-TW" sz="2400">
              <a:solidFill>
                <a:srgbClr val="292929"/>
              </a:solidFill>
              <a:latin typeface="Times New Roman" pitchFamily="18" charset="0"/>
            </a:endParaRPr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1447800" y="1377950"/>
            <a:ext cx="7239000" cy="101600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endParaRPr kumimoji="0" lang="zh-TW" altLang="zh-TW" sz="2400">
              <a:solidFill>
                <a:srgbClr val="292929"/>
              </a:solidFill>
              <a:latin typeface="Times New Roman" pitchFamily="18" charset="0"/>
            </a:endParaRP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931863" y="96838"/>
            <a:ext cx="7158037" cy="1412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949325" y="1981200"/>
            <a:ext cx="7661275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22534" name="Rectangle 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4615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kumimoji="0" sz="1000">
                <a:ea typeface="新細明體" pitchFamily="18" charset="-12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zh-TW">
              <a:solidFill>
                <a:srgbClr val="292929"/>
              </a:solidFill>
            </a:endParaRPr>
          </a:p>
        </p:txBody>
      </p:sp>
      <p:sp>
        <p:nvSpPr>
          <p:cNvPr id="22535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kumimoji="0" sz="1000">
                <a:ea typeface="新細明體" pitchFamily="18" charset="-12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zh-TW">
              <a:solidFill>
                <a:srgbClr val="292929"/>
              </a:solidFill>
            </a:endParaRPr>
          </a:p>
        </p:txBody>
      </p:sp>
      <p:sp>
        <p:nvSpPr>
          <p:cNvPr id="22536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056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kumimoji="0" sz="1000">
                <a:ea typeface="新細明體" pitchFamily="18" charset="-12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98137DD-43DB-400C-A224-ACFD4968E6C0}" type="slidenum">
              <a:rPr lang="en-US" altLang="zh-TW">
                <a:solidFill>
                  <a:srgbClr val="292929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zh-TW">
              <a:solidFill>
                <a:srgbClr val="292929"/>
              </a:solidFill>
            </a:endParaRPr>
          </a:p>
        </p:txBody>
      </p:sp>
      <p:sp>
        <p:nvSpPr>
          <p:cNvPr id="1033" name="Freeform 9"/>
          <p:cNvSpPr>
            <a:spLocks noChangeArrowheads="1"/>
          </p:cNvSpPr>
          <p:nvPr/>
        </p:nvSpPr>
        <p:spPr bwMode="auto">
          <a:xfrm>
            <a:off x="838200" y="561975"/>
            <a:ext cx="152400" cy="1066800"/>
          </a:xfrm>
          <a:custGeom>
            <a:avLst/>
            <a:gdLst>
              <a:gd name="T0" fmla="*/ 2147483647 w 1000"/>
              <a:gd name="T1" fmla="*/ 2147483647 h 1000"/>
              <a:gd name="T2" fmla="*/ 0 w 1000"/>
              <a:gd name="T3" fmla="*/ 2147483647 h 1000"/>
              <a:gd name="T4" fmla="*/ 0 w 1000"/>
              <a:gd name="T5" fmla="*/ 0 h 1000"/>
              <a:gd name="T6" fmla="*/ 2147483647 w 1000"/>
              <a:gd name="T7" fmla="*/ 0 h 100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000" h="1000">
                <a:moveTo>
                  <a:pt x="1000" y="1000"/>
                </a:moveTo>
                <a:lnTo>
                  <a:pt x="0" y="1000"/>
                </a:ln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76200" cmpd="sng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kumimoji="1" lang="zh-TW" altLang="en-US">
              <a:solidFill>
                <a:srgbClr val="292929"/>
              </a:solidFill>
            </a:endParaRPr>
          </a:p>
        </p:txBody>
      </p:sp>
      <p:sp>
        <p:nvSpPr>
          <p:cNvPr id="1034" name="Freeform 10"/>
          <p:cNvSpPr>
            <a:spLocks noChangeArrowheads="1"/>
          </p:cNvSpPr>
          <p:nvPr/>
        </p:nvSpPr>
        <p:spPr bwMode="auto">
          <a:xfrm>
            <a:off x="8262938" y="269875"/>
            <a:ext cx="152400" cy="1073150"/>
          </a:xfrm>
          <a:custGeom>
            <a:avLst/>
            <a:gdLst>
              <a:gd name="T0" fmla="*/ 0 w 1000"/>
              <a:gd name="T1" fmla="*/ 0 h 1000"/>
              <a:gd name="T2" fmla="*/ 2147483647 w 1000"/>
              <a:gd name="T3" fmla="*/ 0 h 1000"/>
              <a:gd name="T4" fmla="*/ 2147483647 w 1000"/>
              <a:gd name="T5" fmla="*/ 2147483647 h 1000"/>
              <a:gd name="T6" fmla="*/ 0 w 1000"/>
              <a:gd name="T7" fmla="*/ 2147483647 h 100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000" h="1000">
                <a:moveTo>
                  <a:pt x="0" y="0"/>
                </a:moveTo>
                <a:lnTo>
                  <a:pt x="1000" y="0"/>
                </a:lnTo>
                <a:lnTo>
                  <a:pt x="1000" y="1000"/>
                </a:lnTo>
                <a:lnTo>
                  <a:pt x="0" y="1000"/>
                </a:lnTo>
              </a:path>
            </a:pathLst>
          </a:custGeom>
          <a:noFill/>
          <a:ln w="76200" cap="flat" cmpd="sng">
            <a:solidFill>
              <a:schemeClr val="accent1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kumimoji="1" lang="zh-TW" altLang="en-US">
              <a:solidFill>
                <a:srgbClr val="29292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13135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Arial" charset="0"/>
          <a:ea typeface="新細明體" pitchFamily="18" charset="-12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Arial" charset="0"/>
          <a:ea typeface="新細明體" pitchFamily="18" charset="-12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Arial" charset="0"/>
          <a:ea typeface="新細明體" pitchFamily="18" charset="-12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Arial" charset="0"/>
          <a:ea typeface="新細明體" pitchFamily="18" charset="-120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Arial" charset="0"/>
          <a:ea typeface="新細明體" pitchFamily="18" charset="-120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Arial" charset="0"/>
          <a:ea typeface="新細明體" pitchFamily="18" charset="-120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Arial" charset="0"/>
          <a:ea typeface="新細明體" pitchFamily="18" charset="-120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Arial" charset="0"/>
          <a:ea typeface="新細明體" pitchFamily="18" charset="-120"/>
        </a:defRPr>
      </a:lvl9pPr>
    </p:titleStyle>
    <p:bodyStyle>
      <a:lvl1pPr marL="447675" indent="-447675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889000" indent="-439738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¡"/>
        <a:defRPr kumimoji="1" sz="2800">
          <a:solidFill>
            <a:schemeClr val="tx1"/>
          </a:solidFill>
          <a:latin typeface="+mn-lt"/>
          <a:ea typeface="+mn-ea"/>
        </a:defRPr>
      </a:lvl2pPr>
      <a:lvl3pPr marL="1293813" indent="-403225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kumimoji="1" sz="2400">
          <a:solidFill>
            <a:schemeClr val="tx1"/>
          </a:solidFill>
          <a:latin typeface="+mn-lt"/>
          <a:ea typeface="+mn-ea"/>
        </a:defRPr>
      </a:lvl3pPr>
      <a:lvl4pPr marL="1681163" indent="-385763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5000"/>
        <a:buFont typeface="Wingdings" pitchFamily="2" charset="2"/>
        <a:buChar char="¡"/>
        <a:defRPr kumimoji="1" sz="2000">
          <a:solidFill>
            <a:schemeClr val="tx1"/>
          </a:solidFill>
          <a:latin typeface="+mn-lt"/>
          <a:ea typeface="+mn-ea"/>
        </a:defRPr>
      </a:lvl4pPr>
      <a:lvl5pPr marL="2070100" indent="-3873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5pPr>
      <a:lvl6pPr marL="2527300" indent="-3873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6pPr>
      <a:lvl7pPr marL="2984500" indent="-3873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7pPr>
      <a:lvl8pPr marL="3441700" indent="-3873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8pPr>
      <a:lvl9pPr marL="3898900" indent="-3873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1377950"/>
            <a:ext cx="2133600" cy="101600"/>
          </a:xfrm>
          <a:prstGeom prst="rect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endParaRPr kumimoji="0" lang="zh-TW" altLang="zh-TW" sz="2400">
              <a:solidFill>
                <a:srgbClr val="292929"/>
              </a:solidFill>
              <a:latin typeface="Times New Roman" pitchFamily="18" charset="0"/>
            </a:endParaRPr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1447800" y="1377950"/>
            <a:ext cx="7239000" cy="101600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endParaRPr kumimoji="0" lang="zh-TW" altLang="zh-TW" sz="2400">
              <a:solidFill>
                <a:srgbClr val="292929"/>
              </a:solidFill>
              <a:latin typeface="Times New Roman" pitchFamily="18" charset="0"/>
            </a:endParaRP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931863" y="96838"/>
            <a:ext cx="7158037" cy="1412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949325" y="1981200"/>
            <a:ext cx="7661275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22534" name="Rectangle 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4615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kumimoji="0" sz="1000">
                <a:ea typeface="新細明體" pitchFamily="18" charset="-12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zh-TW">
              <a:solidFill>
                <a:srgbClr val="292929"/>
              </a:solidFill>
            </a:endParaRPr>
          </a:p>
        </p:txBody>
      </p:sp>
      <p:sp>
        <p:nvSpPr>
          <p:cNvPr id="22535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kumimoji="0" sz="1000">
                <a:ea typeface="新細明體" pitchFamily="18" charset="-12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zh-TW">
              <a:solidFill>
                <a:srgbClr val="292929"/>
              </a:solidFill>
            </a:endParaRPr>
          </a:p>
        </p:txBody>
      </p:sp>
      <p:sp>
        <p:nvSpPr>
          <p:cNvPr id="22536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056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kumimoji="0" sz="1000">
                <a:ea typeface="新細明體" pitchFamily="18" charset="-12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98137DD-43DB-400C-A224-ACFD4968E6C0}" type="slidenum">
              <a:rPr lang="en-US" altLang="zh-TW">
                <a:solidFill>
                  <a:srgbClr val="292929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zh-TW">
              <a:solidFill>
                <a:srgbClr val="292929"/>
              </a:solidFill>
            </a:endParaRPr>
          </a:p>
        </p:txBody>
      </p:sp>
      <p:sp>
        <p:nvSpPr>
          <p:cNvPr id="1033" name="Freeform 9"/>
          <p:cNvSpPr>
            <a:spLocks noChangeArrowheads="1"/>
          </p:cNvSpPr>
          <p:nvPr/>
        </p:nvSpPr>
        <p:spPr bwMode="auto">
          <a:xfrm>
            <a:off x="838200" y="561975"/>
            <a:ext cx="152400" cy="1066800"/>
          </a:xfrm>
          <a:custGeom>
            <a:avLst/>
            <a:gdLst>
              <a:gd name="T0" fmla="*/ 2147483647 w 1000"/>
              <a:gd name="T1" fmla="*/ 2147483647 h 1000"/>
              <a:gd name="T2" fmla="*/ 0 w 1000"/>
              <a:gd name="T3" fmla="*/ 2147483647 h 1000"/>
              <a:gd name="T4" fmla="*/ 0 w 1000"/>
              <a:gd name="T5" fmla="*/ 0 h 1000"/>
              <a:gd name="T6" fmla="*/ 2147483647 w 1000"/>
              <a:gd name="T7" fmla="*/ 0 h 100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000" h="1000">
                <a:moveTo>
                  <a:pt x="1000" y="1000"/>
                </a:moveTo>
                <a:lnTo>
                  <a:pt x="0" y="1000"/>
                </a:ln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76200" cmpd="sng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kumimoji="1" lang="zh-TW" altLang="en-US">
              <a:solidFill>
                <a:srgbClr val="292929"/>
              </a:solidFill>
            </a:endParaRPr>
          </a:p>
        </p:txBody>
      </p:sp>
      <p:sp>
        <p:nvSpPr>
          <p:cNvPr id="1034" name="Freeform 10"/>
          <p:cNvSpPr>
            <a:spLocks noChangeArrowheads="1"/>
          </p:cNvSpPr>
          <p:nvPr/>
        </p:nvSpPr>
        <p:spPr bwMode="auto">
          <a:xfrm>
            <a:off x="8262938" y="269875"/>
            <a:ext cx="152400" cy="1073150"/>
          </a:xfrm>
          <a:custGeom>
            <a:avLst/>
            <a:gdLst>
              <a:gd name="T0" fmla="*/ 0 w 1000"/>
              <a:gd name="T1" fmla="*/ 0 h 1000"/>
              <a:gd name="T2" fmla="*/ 2147483647 w 1000"/>
              <a:gd name="T3" fmla="*/ 0 h 1000"/>
              <a:gd name="T4" fmla="*/ 2147483647 w 1000"/>
              <a:gd name="T5" fmla="*/ 2147483647 h 1000"/>
              <a:gd name="T6" fmla="*/ 0 w 1000"/>
              <a:gd name="T7" fmla="*/ 2147483647 h 100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000" h="1000">
                <a:moveTo>
                  <a:pt x="0" y="0"/>
                </a:moveTo>
                <a:lnTo>
                  <a:pt x="1000" y="0"/>
                </a:lnTo>
                <a:lnTo>
                  <a:pt x="1000" y="1000"/>
                </a:lnTo>
                <a:lnTo>
                  <a:pt x="0" y="1000"/>
                </a:lnTo>
              </a:path>
            </a:pathLst>
          </a:custGeom>
          <a:noFill/>
          <a:ln w="76200" cap="flat" cmpd="sng">
            <a:solidFill>
              <a:schemeClr val="accent1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kumimoji="1" lang="zh-TW" altLang="en-US">
              <a:solidFill>
                <a:srgbClr val="29292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95436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  <p:sldLayoutId id="2147483688" r:id="rId12"/>
    <p:sldLayoutId id="2147483689" r:id="rId13"/>
    <p:sldLayoutId id="2147483690" r:id="rId14"/>
    <p:sldLayoutId id="2147483691" r:id="rId15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Arial" charset="0"/>
          <a:ea typeface="新細明體" pitchFamily="18" charset="-12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Arial" charset="0"/>
          <a:ea typeface="新細明體" pitchFamily="18" charset="-12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Arial" charset="0"/>
          <a:ea typeface="新細明體" pitchFamily="18" charset="-12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Arial" charset="0"/>
          <a:ea typeface="新細明體" pitchFamily="18" charset="-120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Arial" charset="0"/>
          <a:ea typeface="新細明體" pitchFamily="18" charset="-120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Arial" charset="0"/>
          <a:ea typeface="新細明體" pitchFamily="18" charset="-120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Arial" charset="0"/>
          <a:ea typeface="新細明體" pitchFamily="18" charset="-120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Arial" charset="0"/>
          <a:ea typeface="新細明體" pitchFamily="18" charset="-120"/>
        </a:defRPr>
      </a:lvl9pPr>
    </p:titleStyle>
    <p:bodyStyle>
      <a:lvl1pPr marL="447675" indent="-447675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889000" indent="-439738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¡"/>
        <a:defRPr kumimoji="1" sz="2800">
          <a:solidFill>
            <a:schemeClr val="tx1"/>
          </a:solidFill>
          <a:latin typeface="+mn-lt"/>
          <a:ea typeface="+mn-ea"/>
        </a:defRPr>
      </a:lvl2pPr>
      <a:lvl3pPr marL="1293813" indent="-403225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kumimoji="1" sz="2400">
          <a:solidFill>
            <a:schemeClr val="tx1"/>
          </a:solidFill>
          <a:latin typeface="+mn-lt"/>
          <a:ea typeface="+mn-ea"/>
        </a:defRPr>
      </a:lvl3pPr>
      <a:lvl4pPr marL="1681163" indent="-385763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5000"/>
        <a:buFont typeface="Wingdings" pitchFamily="2" charset="2"/>
        <a:buChar char="¡"/>
        <a:defRPr kumimoji="1" sz="2000">
          <a:solidFill>
            <a:schemeClr val="tx1"/>
          </a:solidFill>
          <a:latin typeface="+mn-lt"/>
          <a:ea typeface="+mn-ea"/>
        </a:defRPr>
      </a:lvl4pPr>
      <a:lvl5pPr marL="2070100" indent="-3873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5pPr>
      <a:lvl6pPr marL="2527300" indent="-3873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6pPr>
      <a:lvl7pPr marL="2984500" indent="-3873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7pPr>
      <a:lvl8pPr marL="3441700" indent="-3873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8pPr>
      <a:lvl9pPr marL="3898900" indent="-3873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altLang="zh-TW" sz="5400" dirty="0"/>
              <a:t>Upper limb Neurological Examination</a:t>
            </a:r>
            <a:endParaRPr lang="zh-TW" altLang="en-US" sz="5400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2483768" y="4581128"/>
            <a:ext cx="6400800" cy="1752600"/>
          </a:xfrm>
        </p:spPr>
        <p:txBody>
          <a:bodyPr>
            <a:normAutofit/>
          </a:bodyPr>
          <a:lstStyle/>
          <a:p>
            <a:pPr algn="r"/>
            <a:r>
              <a:rPr lang="zh-TW" altLang="en-US" sz="400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馬偕醫院神經科</a:t>
            </a:r>
            <a:endParaRPr lang="en-US" altLang="zh-TW" sz="4000" dirty="0" smtClean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r"/>
            <a:r>
              <a:rPr lang="zh-TW" altLang="en-US" sz="400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李卓育醫師</a:t>
            </a:r>
            <a:endParaRPr lang="zh-TW" altLang="en-US" sz="40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04267177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mtClean="0"/>
              <a:t>Deep tendon reflexes:</a:t>
            </a:r>
            <a:r>
              <a:rPr lang="zh-TW" altLang="en-US" smtClean="0"/>
              <a:t> 上肢</a:t>
            </a:r>
          </a:p>
        </p:txBody>
      </p:sp>
      <p:sp>
        <p:nvSpPr>
          <p:cNvPr id="34819" name="文字版面配置區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pPr eaLnBrk="1" hangingPunct="1"/>
            <a:r>
              <a:rPr lang="en-US" altLang="zh-TW" smtClean="0"/>
              <a:t>Brachioradialis stretch reflex</a:t>
            </a:r>
          </a:p>
          <a:p>
            <a:pPr lvl="1" eaLnBrk="1" hangingPunct="1"/>
            <a:r>
              <a:rPr lang="en-US" altLang="zh-TW" smtClean="0"/>
              <a:t>C5C6/ radial nerve</a:t>
            </a:r>
          </a:p>
        </p:txBody>
      </p:sp>
      <p:pic>
        <p:nvPicPr>
          <p:cNvPr id="34820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1916113"/>
            <a:ext cx="4421188" cy="432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14812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mtClean="0"/>
              <a:t>Deep tendon reflexes:</a:t>
            </a:r>
            <a:r>
              <a:rPr lang="zh-TW" altLang="en-US" smtClean="0"/>
              <a:t> 上肢</a:t>
            </a:r>
          </a:p>
        </p:txBody>
      </p:sp>
      <p:sp>
        <p:nvSpPr>
          <p:cNvPr id="35843" name="文字版面配置區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pPr eaLnBrk="1" hangingPunct="1"/>
            <a:r>
              <a:rPr lang="en-US" altLang="zh-TW" smtClean="0"/>
              <a:t>Triceps stretch reflex</a:t>
            </a:r>
          </a:p>
          <a:p>
            <a:pPr lvl="1" eaLnBrk="1" hangingPunct="1"/>
            <a:r>
              <a:rPr lang="en-US" altLang="zh-TW" smtClean="0"/>
              <a:t>C7C8/ radial nerve</a:t>
            </a:r>
          </a:p>
        </p:txBody>
      </p:sp>
      <p:pic>
        <p:nvPicPr>
          <p:cNvPr id="3584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1844675"/>
            <a:ext cx="4391025" cy="4506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61926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mtClean="0"/>
              <a:t>Deep tendon reflexes:</a:t>
            </a:r>
            <a:r>
              <a:rPr lang="zh-TW" altLang="en-US" smtClean="0"/>
              <a:t> 上肢</a:t>
            </a:r>
          </a:p>
        </p:txBody>
      </p:sp>
      <p:sp>
        <p:nvSpPr>
          <p:cNvPr id="36867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84213" y="1844675"/>
            <a:ext cx="7854950" cy="1160463"/>
          </a:xfrm>
        </p:spPr>
        <p:txBody>
          <a:bodyPr/>
          <a:lstStyle/>
          <a:p>
            <a:pPr eaLnBrk="1" hangingPunct="1"/>
            <a:r>
              <a:rPr lang="en-US" altLang="zh-TW" smtClean="0"/>
              <a:t>Hoffman sign</a:t>
            </a:r>
          </a:p>
          <a:p>
            <a:pPr lvl="1" eaLnBrk="1" hangingPunct="1"/>
            <a:r>
              <a:rPr lang="en-US" altLang="zh-TW" smtClean="0">
                <a:sym typeface="Wingdings" pitchFamily="2" charset="2"/>
              </a:rPr>
              <a:t>corticospinal dysfunction</a:t>
            </a:r>
            <a:endParaRPr lang="en-US" altLang="zh-TW" smtClean="0"/>
          </a:p>
        </p:txBody>
      </p:sp>
      <p:pic>
        <p:nvPicPr>
          <p:cNvPr id="3686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713" y="3141663"/>
            <a:ext cx="5765800" cy="3500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7" name="直線單箭頭接點 6"/>
          <p:cNvCxnSpPr/>
          <p:nvPr/>
        </p:nvCxnSpPr>
        <p:spPr>
          <a:xfrm rot="16200000" flipH="1">
            <a:off x="4283868" y="5949157"/>
            <a:ext cx="360363" cy="215900"/>
          </a:xfrm>
          <a:prstGeom prst="straightConnector1">
            <a:avLst/>
          </a:prstGeom>
          <a:ln w="38100">
            <a:solidFill>
              <a:srgbClr val="F9071E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線單箭頭接點 8"/>
          <p:cNvCxnSpPr/>
          <p:nvPr/>
        </p:nvCxnSpPr>
        <p:spPr>
          <a:xfrm rot="16200000" flipV="1">
            <a:off x="4536281" y="6273007"/>
            <a:ext cx="287337" cy="215900"/>
          </a:xfrm>
          <a:prstGeom prst="straightConnector1">
            <a:avLst/>
          </a:prstGeom>
          <a:ln w="38100">
            <a:solidFill>
              <a:srgbClr val="F9071E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12505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sz="5400" dirty="0" smtClean="0"/>
              <a:t>Coordination</a:t>
            </a:r>
            <a:endParaRPr lang="zh-TW" altLang="en-US" sz="54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TW" sz="4000" dirty="0"/>
              <a:t>finger-nose-finger </a:t>
            </a:r>
            <a:r>
              <a:rPr lang="en-US" altLang="zh-TW" sz="4000" dirty="0" smtClean="0"/>
              <a:t>test</a:t>
            </a:r>
          </a:p>
          <a:p>
            <a:r>
              <a:rPr lang="en-US" altLang="zh-TW" sz="4000" dirty="0" smtClean="0"/>
              <a:t>rebound phenomenon</a:t>
            </a:r>
          </a:p>
          <a:p>
            <a:r>
              <a:rPr lang="en-US" altLang="zh-TW" sz="4000" dirty="0" smtClean="0"/>
              <a:t>rapid </a:t>
            </a:r>
            <a:r>
              <a:rPr lang="en-US" altLang="zh-TW" sz="4000" dirty="0"/>
              <a:t>alternative movements (</a:t>
            </a:r>
            <a:r>
              <a:rPr lang="en-US" altLang="zh-TW" sz="4000" dirty="0" smtClean="0"/>
              <a:t>dysdiadochokinesia</a:t>
            </a:r>
            <a:r>
              <a:rPr lang="en-US" altLang="zh-TW" sz="4000" dirty="0"/>
              <a:t>)</a:t>
            </a:r>
            <a:endParaRPr lang="zh-TW" altLang="en-US" sz="4000" dirty="0"/>
          </a:p>
        </p:txBody>
      </p:sp>
    </p:spTree>
    <p:extLst>
      <p:ext uri="{BB962C8B-B14F-4D97-AF65-F5344CB8AC3E}">
        <p14:creationId xmlns:p14="http://schemas.microsoft.com/office/powerpoint/2010/main" val="357140898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sz="5400" dirty="0" smtClean="0"/>
              <a:t>Sensation</a:t>
            </a:r>
            <a:endParaRPr lang="zh-TW" altLang="en-US" sz="54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TW" sz="4000" dirty="0" smtClean="0"/>
              <a:t>light touch</a:t>
            </a:r>
          </a:p>
          <a:p>
            <a:r>
              <a:rPr lang="en-US" altLang="zh-TW" sz="4000" dirty="0" smtClean="0"/>
              <a:t>Pinprick</a:t>
            </a:r>
          </a:p>
          <a:p>
            <a:r>
              <a:rPr lang="en-US" altLang="zh-TW" sz="4000" dirty="0" smtClean="0"/>
              <a:t>Proprioception</a:t>
            </a:r>
          </a:p>
          <a:p>
            <a:r>
              <a:rPr lang="en-US" altLang="zh-TW" sz="4000" dirty="0" smtClean="0"/>
              <a:t>vibration </a:t>
            </a:r>
            <a:r>
              <a:rPr lang="en-US" altLang="zh-TW" sz="4000" dirty="0"/>
              <a:t>(128Hz) </a:t>
            </a:r>
            <a:endParaRPr lang="zh-TW" altLang="en-US" sz="4000" dirty="0"/>
          </a:p>
        </p:txBody>
      </p:sp>
    </p:spTree>
    <p:extLst>
      <p:ext uri="{BB962C8B-B14F-4D97-AF65-F5344CB8AC3E}">
        <p14:creationId xmlns:p14="http://schemas.microsoft.com/office/powerpoint/2010/main" val="35714089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79512" y="332656"/>
            <a:ext cx="8856984" cy="6408712"/>
          </a:xfrm>
        </p:spPr>
        <p:txBody>
          <a:bodyPr>
            <a:normAutofit/>
          </a:bodyPr>
          <a:lstStyle/>
          <a:p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自我介紹並解釋檢查目的</a:t>
            </a:r>
            <a:endParaRPr lang="en-US" altLang="zh-TW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確認病人身份</a:t>
            </a:r>
            <a:endParaRPr lang="en-US" altLang="zh-TW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接觸病人前洗手</a:t>
            </a:r>
            <a:endParaRPr lang="en-US" altLang="zh-TW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en-US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Inspection</a:t>
            </a:r>
          </a:p>
          <a:p>
            <a:r>
              <a:rPr lang="en-US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Muscle tone</a:t>
            </a:r>
          </a:p>
          <a:p>
            <a:r>
              <a:rPr lang="en-US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Muscle power</a:t>
            </a:r>
          </a:p>
          <a:p>
            <a:r>
              <a:rPr lang="en-US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Deep tendon reflex</a:t>
            </a:r>
          </a:p>
          <a:p>
            <a:r>
              <a:rPr lang="en-US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Coordination</a:t>
            </a:r>
          </a:p>
          <a:p>
            <a:r>
              <a:rPr lang="en-US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Sensation</a:t>
            </a:r>
          </a:p>
          <a:p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接觸病人後洗手</a:t>
            </a:r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5355520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sz="5400" dirty="0" smtClean="0"/>
              <a:t>Inspection</a:t>
            </a:r>
            <a:endParaRPr lang="zh-TW" altLang="en-US" sz="54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TW" sz="4000" dirty="0" smtClean="0"/>
              <a:t>muscle atrophy</a:t>
            </a:r>
          </a:p>
          <a:p>
            <a:r>
              <a:rPr lang="en-US" altLang="zh-TW" sz="4000" dirty="0" smtClean="0"/>
              <a:t>fasciculation</a:t>
            </a:r>
          </a:p>
          <a:p>
            <a:r>
              <a:rPr lang="en-US" altLang="zh-TW" sz="4000" dirty="0" smtClean="0"/>
              <a:t>involuntary movement</a:t>
            </a:r>
            <a:endParaRPr lang="zh-TW" altLang="en-US" sz="4000" dirty="0"/>
          </a:p>
        </p:txBody>
      </p:sp>
    </p:spTree>
    <p:extLst>
      <p:ext uri="{BB962C8B-B14F-4D97-AF65-F5344CB8AC3E}">
        <p14:creationId xmlns:p14="http://schemas.microsoft.com/office/powerpoint/2010/main" val="35714089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sz="5400" dirty="0" smtClean="0"/>
              <a:t>Muscle Tone</a:t>
            </a:r>
            <a:endParaRPr lang="zh-TW" altLang="en-US" sz="54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TW" sz="4000" dirty="0"/>
              <a:t>spasticity (pyramidal) </a:t>
            </a:r>
            <a:endParaRPr lang="en-US" altLang="zh-TW" sz="4000" dirty="0" smtClean="0"/>
          </a:p>
          <a:p>
            <a:r>
              <a:rPr lang="en-US" altLang="zh-TW" sz="4000" dirty="0" smtClean="0"/>
              <a:t>rigidity </a:t>
            </a:r>
            <a:r>
              <a:rPr lang="en-US" altLang="zh-TW" sz="4000" dirty="0"/>
              <a:t>(extra-pyramidal)</a:t>
            </a:r>
            <a:endParaRPr lang="zh-TW" altLang="en-US" sz="4000" dirty="0"/>
          </a:p>
        </p:txBody>
      </p:sp>
    </p:spTree>
    <p:extLst>
      <p:ext uri="{BB962C8B-B14F-4D97-AF65-F5344CB8AC3E}">
        <p14:creationId xmlns:p14="http://schemas.microsoft.com/office/powerpoint/2010/main" val="35714089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lnSpc>
                <a:spcPct val="90000"/>
              </a:lnSpc>
            </a:pPr>
            <a:r>
              <a:rPr lang="en-US" altLang="zh-TW" dirty="0" smtClean="0"/>
              <a:t>Muscle Power</a:t>
            </a:r>
            <a:br>
              <a:rPr lang="en-US" altLang="zh-TW" dirty="0" smtClean="0"/>
            </a:br>
            <a:r>
              <a:rPr lang="en-US" altLang="zh-TW" dirty="0" smtClean="0"/>
              <a:t>Medical Research Council (MRC) scale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512" y="1916832"/>
            <a:ext cx="8229600" cy="4525963"/>
          </a:xfrm>
        </p:spPr>
        <p:txBody>
          <a:bodyPr>
            <a:normAutofit lnSpcReduction="10000"/>
          </a:bodyPr>
          <a:lstStyle/>
          <a:p>
            <a:pPr lvl="1" eaLnBrk="1" hangingPunct="1">
              <a:lnSpc>
                <a:spcPct val="90000"/>
              </a:lnSpc>
            </a:pPr>
            <a:r>
              <a:rPr lang="en-US" altLang="zh-TW" sz="3200" dirty="0" smtClean="0"/>
              <a:t>0 = no contraction 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TW" sz="3200" dirty="0" smtClean="0"/>
              <a:t>1 = visible muscle twitch but no movement of the joint 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TW" sz="3200" dirty="0" smtClean="0"/>
              <a:t>2 = weak contraction insufficient to overcome gravity 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TW" sz="3200" dirty="0" smtClean="0"/>
              <a:t>3 = weak contraction able to overcome gravity but no additional resistance 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TW" sz="3200" dirty="0" smtClean="0"/>
              <a:t>4 = weak contraction able to overcome some resistance but not full resistance 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TW" sz="3200" dirty="0" smtClean="0"/>
              <a:t>5 = normal; able to overcome full resistance</a:t>
            </a:r>
          </a:p>
          <a:p>
            <a:pPr eaLnBrk="1" hangingPunct="1">
              <a:lnSpc>
                <a:spcPct val="90000"/>
              </a:lnSpc>
            </a:pPr>
            <a:endParaRPr lang="en-US" altLang="zh-TW" sz="2400" dirty="0" smtClean="0"/>
          </a:p>
        </p:txBody>
      </p:sp>
    </p:spTree>
    <p:extLst>
      <p:ext uri="{BB962C8B-B14F-4D97-AF65-F5344CB8AC3E}">
        <p14:creationId xmlns:p14="http://schemas.microsoft.com/office/powerpoint/2010/main" val="3785122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sz="5400" dirty="0" smtClean="0"/>
              <a:t>Muscle Power</a:t>
            </a:r>
            <a:endParaRPr lang="zh-TW" altLang="en-US" sz="54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TW" sz="4000" dirty="0"/>
              <a:t>Pronator drift</a:t>
            </a:r>
            <a:endParaRPr lang="zh-TW" altLang="zh-TW" sz="4000" dirty="0"/>
          </a:p>
          <a:p>
            <a:r>
              <a:rPr lang="en-US" altLang="zh-TW" sz="4000" dirty="0"/>
              <a:t>Shoulder abduction, elbow flexion, elbow extension, wrist flexion, wrist </a:t>
            </a:r>
            <a:r>
              <a:rPr lang="en-US" altLang="zh-TW" sz="4000" dirty="0" smtClean="0"/>
              <a:t>extension, finger </a:t>
            </a:r>
            <a:r>
              <a:rPr lang="en-US" altLang="zh-TW" sz="4000" dirty="0"/>
              <a:t>flexion, finger extension, finger adduction, thumb abduction, little finger abduction</a:t>
            </a:r>
            <a:endParaRPr lang="zh-TW" altLang="en-US" sz="4000" dirty="0"/>
          </a:p>
        </p:txBody>
      </p:sp>
    </p:spTree>
    <p:extLst>
      <p:ext uri="{BB962C8B-B14F-4D97-AF65-F5344CB8AC3E}">
        <p14:creationId xmlns:p14="http://schemas.microsoft.com/office/powerpoint/2010/main" val="6460721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5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如何握神經槌</a:t>
            </a:r>
            <a:endParaRPr lang="zh-TW" altLang="en-US" sz="5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79512" y="1600200"/>
            <a:ext cx="8784976" cy="4525963"/>
          </a:xfrm>
        </p:spPr>
        <p:txBody>
          <a:bodyPr/>
          <a:lstStyle/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zh-TW" altLang="en-US" sz="4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選擇槌頭重</a:t>
            </a:r>
            <a:r>
              <a:rPr lang="en-US" altLang="zh-TW" sz="4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,</a:t>
            </a:r>
            <a:r>
              <a:rPr lang="zh-TW" altLang="en-US" sz="4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槌柄長的神經槌</a:t>
            </a:r>
            <a:endParaRPr lang="en-US" altLang="zh-TW" sz="40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zh-TW" altLang="en-US" sz="4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用手指輕握槌柄</a:t>
            </a:r>
            <a:r>
              <a:rPr lang="en-US" altLang="zh-TW" sz="4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4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掌心不要握實</a:t>
            </a:r>
            <a:r>
              <a:rPr lang="en-US" altLang="zh-TW" sz="4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),</a:t>
            </a:r>
            <a:r>
              <a:rPr lang="zh-TW" altLang="en-US" sz="4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用手腕的力量很輕快的將槌頭</a:t>
            </a:r>
            <a:r>
              <a:rPr lang="en-US" altLang="zh-TW" sz="4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”</a:t>
            </a:r>
            <a:r>
              <a:rPr lang="zh-TW" altLang="en-US" sz="4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甩“在受試者肌腱上</a:t>
            </a:r>
            <a:endParaRPr lang="en-US" altLang="zh-TW" sz="40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zh-TW" altLang="en-US" sz="4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重點是下垂的加速度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endParaRPr lang="en-US" altLang="zh-TW" sz="2000" dirty="0" smtClean="0"/>
          </a:p>
        </p:txBody>
      </p:sp>
    </p:spTree>
    <p:extLst>
      <p:ext uri="{BB962C8B-B14F-4D97-AF65-F5344CB8AC3E}">
        <p14:creationId xmlns:p14="http://schemas.microsoft.com/office/powerpoint/2010/main" val="35714089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mtClean="0"/>
              <a:t>Reflexes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zh-TW" smtClean="0"/>
              <a:t>Grading of reflexes</a:t>
            </a:r>
          </a:p>
          <a:p>
            <a:pPr lvl="1" eaLnBrk="1" hangingPunct="1"/>
            <a:r>
              <a:rPr lang="en-US" altLang="zh-TW" smtClean="0"/>
              <a:t>0 = absent </a:t>
            </a:r>
          </a:p>
          <a:p>
            <a:pPr lvl="1" eaLnBrk="1" hangingPunct="1"/>
            <a:r>
              <a:rPr lang="en-US" altLang="zh-TW" smtClean="0"/>
              <a:t>1+ = reduced (hypoactive) </a:t>
            </a:r>
          </a:p>
          <a:p>
            <a:pPr lvl="1" eaLnBrk="1" hangingPunct="1"/>
            <a:r>
              <a:rPr lang="en-US" altLang="zh-TW" smtClean="0"/>
              <a:t>2+ = normal </a:t>
            </a:r>
          </a:p>
          <a:p>
            <a:pPr lvl="1" eaLnBrk="1" hangingPunct="1"/>
            <a:r>
              <a:rPr lang="en-US" altLang="zh-TW" smtClean="0"/>
              <a:t>3+ = increased (hyperactive), brisk </a:t>
            </a:r>
          </a:p>
          <a:p>
            <a:pPr lvl="1" eaLnBrk="1" hangingPunct="1"/>
            <a:r>
              <a:rPr lang="en-US" altLang="zh-TW" smtClean="0"/>
              <a:t>4+ = clonus </a:t>
            </a:r>
          </a:p>
        </p:txBody>
      </p:sp>
    </p:spTree>
    <p:extLst>
      <p:ext uri="{BB962C8B-B14F-4D97-AF65-F5344CB8AC3E}">
        <p14:creationId xmlns:p14="http://schemas.microsoft.com/office/powerpoint/2010/main" val="4240208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標題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dirty="0" smtClean="0"/>
              <a:t>Deep tendon reflexes: </a:t>
            </a:r>
            <a:r>
              <a:rPr lang="zh-TW" altLang="en-US" dirty="0" smtClean="0"/>
              <a:t>上肢</a:t>
            </a:r>
          </a:p>
        </p:txBody>
      </p:sp>
      <p:sp>
        <p:nvSpPr>
          <p:cNvPr id="33795" name="文字版面配置區 6"/>
          <p:cNvSpPr>
            <a:spLocks noGrp="1"/>
          </p:cNvSpPr>
          <p:nvPr>
            <p:ph type="body" sz="half" idx="2"/>
          </p:nvPr>
        </p:nvSpPr>
        <p:spPr>
          <a:xfrm>
            <a:off x="4787900" y="1989138"/>
            <a:ext cx="3754438" cy="4114800"/>
          </a:xfrm>
        </p:spPr>
        <p:txBody>
          <a:bodyPr/>
          <a:lstStyle/>
          <a:p>
            <a:pPr eaLnBrk="1" hangingPunct="1"/>
            <a:r>
              <a:rPr lang="en-US" altLang="zh-TW" dirty="0" smtClean="0"/>
              <a:t>Biceps stretch reflex</a:t>
            </a:r>
          </a:p>
          <a:p>
            <a:pPr lvl="1" eaLnBrk="1" hangingPunct="1"/>
            <a:r>
              <a:rPr lang="en-US" altLang="zh-TW" dirty="0" smtClean="0"/>
              <a:t>C5C6/ </a:t>
            </a:r>
            <a:r>
              <a:rPr lang="en-US" altLang="zh-TW" sz="2400" dirty="0" smtClean="0"/>
              <a:t>musculocutaneous n.</a:t>
            </a:r>
          </a:p>
          <a:p>
            <a:pPr lvl="1" eaLnBrk="1" hangingPunct="1"/>
            <a:endParaRPr lang="zh-TW" altLang="en-US" dirty="0" smtClean="0"/>
          </a:p>
        </p:txBody>
      </p:sp>
      <p:pic>
        <p:nvPicPr>
          <p:cNvPr id="33796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1916113"/>
            <a:ext cx="4413250" cy="448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67491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Axis">
  <a:themeElements>
    <a:clrScheme name="Axis 8">
      <a:dk1>
        <a:srgbClr val="292929"/>
      </a:dk1>
      <a:lt1>
        <a:srgbClr val="FFFFFF"/>
      </a:lt1>
      <a:dk2>
        <a:srgbClr val="000000"/>
      </a:dk2>
      <a:lt2>
        <a:srgbClr val="808080"/>
      </a:lt2>
      <a:accent1>
        <a:srgbClr val="CC9900"/>
      </a:accent1>
      <a:accent2>
        <a:srgbClr val="CCCC99"/>
      </a:accent2>
      <a:accent3>
        <a:srgbClr val="FFFFFF"/>
      </a:accent3>
      <a:accent4>
        <a:srgbClr val="212121"/>
      </a:accent4>
      <a:accent5>
        <a:srgbClr val="E2CAAA"/>
      </a:accent5>
      <a:accent6>
        <a:srgbClr val="B9B98A"/>
      </a:accent6>
      <a:hlink>
        <a:srgbClr val="999933"/>
      </a:hlink>
      <a:folHlink>
        <a:srgbClr val="B2B2B2"/>
      </a:folHlink>
    </a:clrScheme>
    <a:fontScheme name="Axis">
      <a:majorFont>
        <a:latin typeface="Arial"/>
        <a:ea typeface="新細明體"/>
        <a:cs typeface=""/>
      </a:majorFont>
      <a:minorFont>
        <a:latin typeface="Arial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Axis 1">
        <a:dk1>
          <a:srgbClr val="080808"/>
        </a:dk1>
        <a:lt1>
          <a:srgbClr val="F8F8F8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ADAAAA"/>
        </a:accent3>
        <a:accent4>
          <a:srgbClr val="D4D4D4"/>
        </a:accent4>
        <a:accent5>
          <a:srgbClr val="FFCAAA"/>
        </a:accent5>
        <a:accent6>
          <a:srgbClr val="B92D00"/>
        </a:accent6>
        <a:hlink>
          <a:srgbClr val="CC6600"/>
        </a:hlink>
        <a:folHlink>
          <a:srgbClr val="B2B28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xis 2">
        <a:dk1>
          <a:srgbClr val="333333"/>
        </a:dk1>
        <a:lt1>
          <a:srgbClr val="F8F8F8"/>
        </a:lt1>
        <a:dk2>
          <a:srgbClr val="800000"/>
        </a:dk2>
        <a:lt2>
          <a:srgbClr val="FFFFFF"/>
        </a:lt2>
        <a:accent1>
          <a:srgbClr val="CC9900"/>
        </a:accent1>
        <a:accent2>
          <a:srgbClr val="666666"/>
        </a:accent2>
        <a:accent3>
          <a:srgbClr val="C0AAAA"/>
        </a:accent3>
        <a:accent4>
          <a:srgbClr val="D4D4D4"/>
        </a:accent4>
        <a:accent5>
          <a:srgbClr val="E2CAAA"/>
        </a:accent5>
        <a:accent6>
          <a:srgbClr val="5C5C5C"/>
        </a:accent6>
        <a:hlink>
          <a:srgbClr val="CC6600"/>
        </a:hlink>
        <a:folHlink>
          <a:srgbClr val="95A58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xis 3">
        <a:dk1>
          <a:srgbClr val="5F5F5F"/>
        </a:dk1>
        <a:lt1>
          <a:srgbClr val="A4BEE0"/>
        </a:lt1>
        <a:dk2>
          <a:srgbClr val="013253"/>
        </a:dk2>
        <a:lt2>
          <a:srgbClr val="FFFFFF"/>
        </a:lt2>
        <a:accent1>
          <a:srgbClr val="588480"/>
        </a:accent1>
        <a:accent2>
          <a:srgbClr val="6600FF"/>
        </a:accent2>
        <a:accent3>
          <a:srgbClr val="AAADB3"/>
        </a:accent3>
        <a:accent4>
          <a:srgbClr val="8BA2BF"/>
        </a:accent4>
        <a:accent5>
          <a:srgbClr val="B4C2C0"/>
        </a:accent5>
        <a:accent6>
          <a:srgbClr val="5C00E7"/>
        </a:accent6>
        <a:hlink>
          <a:srgbClr val="CCCC00"/>
        </a:hlink>
        <a:folHlink>
          <a:srgbClr val="5F5F5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xis 4">
        <a:dk1>
          <a:srgbClr val="003300"/>
        </a:dk1>
        <a:lt1>
          <a:srgbClr val="F8F8F8"/>
        </a:lt1>
        <a:dk2>
          <a:srgbClr val="3D4A1C"/>
        </a:dk2>
        <a:lt2>
          <a:srgbClr val="FFFFFF"/>
        </a:lt2>
        <a:accent1>
          <a:srgbClr val="99CC00"/>
        </a:accent1>
        <a:accent2>
          <a:srgbClr val="669900"/>
        </a:accent2>
        <a:accent3>
          <a:srgbClr val="AFB1AB"/>
        </a:accent3>
        <a:accent4>
          <a:srgbClr val="D4D4D4"/>
        </a:accent4>
        <a:accent5>
          <a:srgbClr val="CAE2AA"/>
        </a:accent5>
        <a:accent6>
          <a:srgbClr val="5C8A00"/>
        </a:accent6>
        <a:hlink>
          <a:srgbClr val="CC9900"/>
        </a:hlink>
        <a:folHlink>
          <a:srgbClr val="B2B28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xis 5">
        <a:dk1>
          <a:srgbClr val="333333"/>
        </a:dk1>
        <a:lt1>
          <a:srgbClr val="F8F8F8"/>
        </a:lt1>
        <a:dk2>
          <a:srgbClr val="005D8C"/>
        </a:dk2>
        <a:lt2>
          <a:srgbClr val="FFFFFF"/>
        </a:lt2>
        <a:accent1>
          <a:srgbClr val="00CC99"/>
        </a:accent1>
        <a:accent2>
          <a:srgbClr val="0099CC"/>
        </a:accent2>
        <a:accent3>
          <a:srgbClr val="AAB6C5"/>
        </a:accent3>
        <a:accent4>
          <a:srgbClr val="D4D4D4"/>
        </a:accent4>
        <a:accent5>
          <a:srgbClr val="AAE2CA"/>
        </a:accent5>
        <a:accent6>
          <a:srgbClr val="008AB9"/>
        </a:accent6>
        <a:hlink>
          <a:srgbClr val="FFCC00"/>
        </a:hlink>
        <a:folHlink>
          <a:srgbClr val="D8D48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xis 6">
        <a:dk1>
          <a:srgbClr val="000000"/>
        </a:dk1>
        <a:lt1>
          <a:srgbClr val="ECAE00"/>
        </a:lt1>
        <a:dk2>
          <a:srgbClr val="FFFFFF"/>
        </a:dk2>
        <a:lt2>
          <a:srgbClr val="333333"/>
        </a:lt2>
        <a:accent1>
          <a:srgbClr val="CC6600"/>
        </a:accent1>
        <a:accent2>
          <a:srgbClr val="BA6D10"/>
        </a:accent2>
        <a:accent3>
          <a:srgbClr val="F4D3AA"/>
        </a:accent3>
        <a:accent4>
          <a:srgbClr val="000000"/>
        </a:accent4>
        <a:accent5>
          <a:srgbClr val="E2B8AA"/>
        </a:accent5>
        <a:accent6>
          <a:srgbClr val="A8620D"/>
        </a:accent6>
        <a:hlink>
          <a:srgbClr val="666633"/>
        </a:hlink>
        <a:folHlink>
          <a:srgbClr val="8D996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xis 7">
        <a:dk1>
          <a:srgbClr val="000000"/>
        </a:dk1>
        <a:lt1>
          <a:srgbClr val="FFFFFF"/>
        </a:lt1>
        <a:dk2>
          <a:srgbClr val="372221"/>
        </a:dk2>
        <a:lt2>
          <a:srgbClr val="808080"/>
        </a:lt2>
        <a:accent1>
          <a:srgbClr val="009999"/>
        </a:accent1>
        <a:accent2>
          <a:srgbClr val="9AAC98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8B9B89"/>
        </a:accent6>
        <a:hlink>
          <a:srgbClr val="666699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xis 8">
        <a:dk1>
          <a:srgbClr val="292929"/>
        </a:dk1>
        <a:lt1>
          <a:srgbClr val="FFFFFF"/>
        </a:lt1>
        <a:dk2>
          <a:srgbClr val="000000"/>
        </a:dk2>
        <a:lt2>
          <a:srgbClr val="808080"/>
        </a:lt2>
        <a:accent1>
          <a:srgbClr val="CC9900"/>
        </a:accent1>
        <a:accent2>
          <a:srgbClr val="CCCC99"/>
        </a:accent2>
        <a:accent3>
          <a:srgbClr val="FFFFFF"/>
        </a:accent3>
        <a:accent4>
          <a:srgbClr val="212121"/>
        </a:accent4>
        <a:accent5>
          <a:srgbClr val="E2CAAA"/>
        </a:accent5>
        <a:accent6>
          <a:srgbClr val="B9B98A"/>
        </a:accent6>
        <a:hlink>
          <a:srgbClr val="9999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Axis">
  <a:themeElements>
    <a:clrScheme name="Axis 8">
      <a:dk1>
        <a:srgbClr val="292929"/>
      </a:dk1>
      <a:lt1>
        <a:srgbClr val="FFFFFF"/>
      </a:lt1>
      <a:dk2>
        <a:srgbClr val="000000"/>
      </a:dk2>
      <a:lt2>
        <a:srgbClr val="808080"/>
      </a:lt2>
      <a:accent1>
        <a:srgbClr val="CC9900"/>
      </a:accent1>
      <a:accent2>
        <a:srgbClr val="CCCC99"/>
      </a:accent2>
      <a:accent3>
        <a:srgbClr val="FFFFFF"/>
      </a:accent3>
      <a:accent4>
        <a:srgbClr val="212121"/>
      </a:accent4>
      <a:accent5>
        <a:srgbClr val="E2CAAA"/>
      </a:accent5>
      <a:accent6>
        <a:srgbClr val="B9B98A"/>
      </a:accent6>
      <a:hlink>
        <a:srgbClr val="999933"/>
      </a:hlink>
      <a:folHlink>
        <a:srgbClr val="B2B2B2"/>
      </a:folHlink>
    </a:clrScheme>
    <a:fontScheme name="Axis">
      <a:majorFont>
        <a:latin typeface="Arial"/>
        <a:ea typeface="新細明體"/>
        <a:cs typeface=""/>
      </a:majorFont>
      <a:minorFont>
        <a:latin typeface="Arial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Axis 1">
        <a:dk1>
          <a:srgbClr val="080808"/>
        </a:dk1>
        <a:lt1>
          <a:srgbClr val="F8F8F8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ADAAAA"/>
        </a:accent3>
        <a:accent4>
          <a:srgbClr val="D4D4D4"/>
        </a:accent4>
        <a:accent5>
          <a:srgbClr val="FFCAAA"/>
        </a:accent5>
        <a:accent6>
          <a:srgbClr val="B92D00"/>
        </a:accent6>
        <a:hlink>
          <a:srgbClr val="CC6600"/>
        </a:hlink>
        <a:folHlink>
          <a:srgbClr val="B2B28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xis 2">
        <a:dk1>
          <a:srgbClr val="333333"/>
        </a:dk1>
        <a:lt1>
          <a:srgbClr val="F8F8F8"/>
        </a:lt1>
        <a:dk2>
          <a:srgbClr val="800000"/>
        </a:dk2>
        <a:lt2>
          <a:srgbClr val="FFFFFF"/>
        </a:lt2>
        <a:accent1>
          <a:srgbClr val="CC9900"/>
        </a:accent1>
        <a:accent2>
          <a:srgbClr val="666666"/>
        </a:accent2>
        <a:accent3>
          <a:srgbClr val="C0AAAA"/>
        </a:accent3>
        <a:accent4>
          <a:srgbClr val="D4D4D4"/>
        </a:accent4>
        <a:accent5>
          <a:srgbClr val="E2CAAA"/>
        </a:accent5>
        <a:accent6>
          <a:srgbClr val="5C5C5C"/>
        </a:accent6>
        <a:hlink>
          <a:srgbClr val="CC6600"/>
        </a:hlink>
        <a:folHlink>
          <a:srgbClr val="95A58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xis 3">
        <a:dk1>
          <a:srgbClr val="5F5F5F"/>
        </a:dk1>
        <a:lt1>
          <a:srgbClr val="A4BEE0"/>
        </a:lt1>
        <a:dk2>
          <a:srgbClr val="013253"/>
        </a:dk2>
        <a:lt2>
          <a:srgbClr val="FFFFFF"/>
        </a:lt2>
        <a:accent1>
          <a:srgbClr val="588480"/>
        </a:accent1>
        <a:accent2>
          <a:srgbClr val="6600FF"/>
        </a:accent2>
        <a:accent3>
          <a:srgbClr val="AAADB3"/>
        </a:accent3>
        <a:accent4>
          <a:srgbClr val="8BA2BF"/>
        </a:accent4>
        <a:accent5>
          <a:srgbClr val="B4C2C0"/>
        </a:accent5>
        <a:accent6>
          <a:srgbClr val="5C00E7"/>
        </a:accent6>
        <a:hlink>
          <a:srgbClr val="CCCC00"/>
        </a:hlink>
        <a:folHlink>
          <a:srgbClr val="5F5F5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xis 4">
        <a:dk1>
          <a:srgbClr val="003300"/>
        </a:dk1>
        <a:lt1>
          <a:srgbClr val="F8F8F8"/>
        </a:lt1>
        <a:dk2>
          <a:srgbClr val="3D4A1C"/>
        </a:dk2>
        <a:lt2>
          <a:srgbClr val="FFFFFF"/>
        </a:lt2>
        <a:accent1>
          <a:srgbClr val="99CC00"/>
        </a:accent1>
        <a:accent2>
          <a:srgbClr val="669900"/>
        </a:accent2>
        <a:accent3>
          <a:srgbClr val="AFB1AB"/>
        </a:accent3>
        <a:accent4>
          <a:srgbClr val="D4D4D4"/>
        </a:accent4>
        <a:accent5>
          <a:srgbClr val="CAE2AA"/>
        </a:accent5>
        <a:accent6>
          <a:srgbClr val="5C8A00"/>
        </a:accent6>
        <a:hlink>
          <a:srgbClr val="CC9900"/>
        </a:hlink>
        <a:folHlink>
          <a:srgbClr val="B2B28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xis 5">
        <a:dk1>
          <a:srgbClr val="333333"/>
        </a:dk1>
        <a:lt1>
          <a:srgbClr val="F8F8F8"/>
        </a:lt1>
        <a:dk2>
          <a:srgbClr val="005D8C"/>
        </a:dk2>
        <a:lt2>
          <a:srgbClr val="FFFFFF"/>
        </a:lt2>
        <a:accent1>
          <a:srgbClr val="00CC99"/>
        </a:accent1>
        <a:accent2>
          <a:srgbClr val="0099CC"/>
        </a:accent2>
        <a:accent3>
          <a:srgbClr val="AAB6C5"/>
        </a:accent3>
        <a:accent4>
          <a:srgbClr val="D4D4D4"/>
        </a:accent4>
        <a:accent5>
          <a:srgbClr val="AAE2CA"/>
        </a:accent5>
        <a:accent6>
          <a:srgbClr val="008AB9"/>
        </a:accent6>
        <a:hlink>
          <a:srgbClr val="FFCC00"/>
        </a:hlink>
        <a:folHlink>
          <a:srgbClr val="D8D48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xis 6">
        <a:dk1>
          <a:srgbClr val="000000"/>
        </a:dk1>
        <a:lt1>
          <a:srgbClr val="ECAE00"/>
        </a:lt1>
        <a:dk2>
          <a:srgbClr val="FFFFFF"/>
        </a:dk2>
        <a:lt2>
          <a:srgbClr val="333333"/>
        </a:lt2>
        <a:accent1>
          <a:srgbClr val="CC6600"/>
        </a:accent1>
        <a:accent2>
          <a:srgbClr val="BA6D10"/>
        </a:accent2>
        <a:accent3>
          <a:srgbClr val="F4D3AA"/>
        </a:accent3>
        <a:accent4>
          <a:srgbClr val="000000"/>
        </a:accent4>
        <a:accent5>
          <a:srgbClr val="E2B8AA"/>
        </a:accent5>
        <a:accent6>
          <a:srgbClr val="A8620D"/>
        </a:accent6>
        <a:hlink>
          <a:srgbClr val="666633"/>
        </a:hlink>
        <a:folHlink>
          <a:srgbClr val="8D996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xis 7">
        <a:dk1>
          <a:srgbClr val="000000"/>
        </a:dk1>
        <a:lt1>
          <a:srgbClr val="FFFFFF"/>
        </a:lt1>
        <a:dk2>
          <a:srgbClr val="372221"/>
        </a:dk2>
        <a:lt2>
          <a:srgbClr val="808080"/>
        </a:lt2>
        <a:accent1>
          <a:srgbClr val="009999"/>
        </a:accent1>
        <a:accent2>
          <a:srgbClr val="9AAC98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8B9B89"/>
        </a:accent6>
        <a:hlink>
          <a:srgbClr val="666699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xis 8">
        <a:dk1>
          <a:srgbClr val="292929"/>
        </a:dk1>
        <a:lt1>
          <a:srgbClr val="FFFFFF"/>
        </a:lt1>
        <a:dk2>
          <a:srgbClr val="000000"/>
        </a:dk2>
        <a:lt2>
          <a:srgbClr val="808080"/>
        </a:lt2>
        <a:accent1>
          <a:srgbClr val="CC9900"/>
        </a:accent1>
        <a:accent2>
          <a:srgbClr val="CCCC99"/>
        </a:accent2>
        <a:accent3>
          <a:srgbClr val="FFFFFF"/>
        </a:accent3>
        <a:accent4>
          <a:srgbClr val="212121"/>
        </a:accent4>
        <a:accent5>
          <a:srgbClr val="E2CAAA"/>
        </a:accent5>
        <a:accent6>
          <a:srgbClr val="B9B98A"/>
        </a:accent6>
        <a:hlink>
          <a:srgbClr val="9999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</TotalTime>
  <Words>293</Words>
  <Application>Microsoft Office PowerPoint</Application>
  <PresentationFormat>如螢幕大小 (4:3)</PresentationFormat>
  <Paragraphs>63</Paragraphs>
  <Slides>14</Slides>
  <Notes>1</Notes>
  <HiddenSlides>0</HiddenSlides>
  <MMClips>0</MMClips>
  <ScaleCrop>false</ScaleCrop>
  <HeadingPairs>
    <vt:vector size="6" baseType="variant">
      <vt:variant>
        <vt:lpstr>使用字型</vt:lpstr>
      </vt:variant>
      <vt:variant>
        <vt:i4>7</vt:i4>
      </vt:variant>
      <vt:variant>
        <vt:lpstr>佈景主題</vt:lpstr>
      </vt:variant>
      <vt:variant>
        <vt:i4>3</vt:i4>
      </vt:variant>
      <vt:variant>
        <vt:lpstr>投影片標題</vt:lpstr>
      </vt:variant>
      <vt:variant>
        <vt:i4>14</vt:i4>
      </vt:variant>
    </vt:vector>
  </HeadingPairs>
  <TitlesOfParts>
    <vt:vector size="24" baseType="lpstr">
      <vt:lpstr>微軟正黑體</vt:lpstr>
      <vt:lpstr>新細明體</vt:lpstr>
      <vt:lpstr>標楷體</vt:lpstr>
      <vt:lpstr>Arial</vt:lpstr>
      <vt:lpstr>Calibri</vt:lpstr>
      <vt:lpstr>Times New Roman</vt:lpstr>
      <vt:lpstr>Wingdings</vt:lpstr>
      <vt:lpstr>Office 佈景主題</vt:lpstr>
      <vt:lpstr>Axis</vt:lpstr>
      <vt:lpstr>1_Axis</vt:lpstr>
      <vt:lpstr>Upper limb Neurological Examination</vt:lpstr>
      <vt:lpstr>PowerPoint 簡報</vt:lpstr>
      <vt:lpstr>Inspection</vt:lpstr>
      <vt:lpstr>Muscle Tone</vt:lpstr>
      <vt:lpstr>Muscle Power Medical Research Council (MRC) scale</vt:lpstr>
      <vt:lpstr>Muscle Power</vt:lpstr>
      <vt:lpstr>如何握神經槌</vt:lpstr>
      <vt:lpstr>Reflexes</vt:lpstr>
      <vt:lpstr>Deep tendon reflexes: 上肢</vt:lpstr>
      <vt:lpstr>Deep tendon reflexes: 上肢</vt:lpstr>
      <vt:lpstr>Deep tendon reflexes: 上肢</vt:lpstr>
      <vt:lpstr>Deep tendon reflexes: 上肢</vt:lpstr>
      <vt:lpstr>Coordination</vt:lpstr>
      <vt:lpstr>Sensation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Upper limb Neurological Examination</dc:title>
  <dc:creator>ChuoYu</dc:creator>
  <cp:lastModifiedBy>23606User</cp:lastModifiedBy>
  <cp:revision>4</cp:revision>
  <dcterms:created xsi:type="dcterms:W3CDTF">2018-11-06T16:17:40Z</dcterms:created>
  <dcterms:modified xsi:type="dcterms:W3CDTF">2018-11-14T00:58:55Z</dcterms:modified>
</cp:coreProperties>
</file>